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  <p:sldId id="258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EDF42-C4A8-E35F-0C7C-8C5559AE9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AB4CF-A4F4-C5D6-0288-E16B15750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FC8701-0792-7E7F-587D-A9B504273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A2B2E0-6D98-3CC1-C0FB-FDFD91A19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0C2BD-A1AA-FE6E-81BC-46CEE2AE8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7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75F01-B8E3-608A-31D8-CFE69B49E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2E9A6C-21BD-E37D-5569-F5ED847AA8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D48A0B-C8EE-CB57-9A7B-6D9265607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D1E852-CAA9-C1BA-3569-0519F5BBB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99BDC1-079A-9977-8527-2625D11CD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99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93842-5C62-8648-6862-294DE7E4CA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15E1FC-67D4-BE42-D172-50CB722CD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B973C-26AE-4D2F-3C8F-6944A9C7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1D79B-90A5-C904-12BD-A9AFCDAC0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17067-9EE2-5AF5-99FA-A3977FD8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81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BE447-201E-4148-74DD-DE45EE2EF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8657-6636-FDF8-3FCA-9EEC49F75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4A9905-2B1A-3C00-A680-8AA77CFB9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0107F3-798F-1151-0C7B-6446542F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54405-A09F-1A5C-9F09-5B27A965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29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FD0F73-0EC7-F3DA-F36F-B4C3FAEB9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7AB80D-3150-DF26-1335-33BA25BB27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08004-3E0F-2791-C255-DA6C3F0AB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66CFA-8134-3F71-1C5D-EC6061D1E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1ACD4-913C-563F-B8B3-5F1DCF8EB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4765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1E6A2-62B8-E763-69AA-FC3A26644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AD3BC-4DD8-A325-CB16-C36382D955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A47AD8-692C-D4A0-07A1-3AC8FB666F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5AAEB-4415-D438-5964-CD25769E5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69398E-9C27-3185-8556-A85C002C9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6848D-01AC-945D-290C-B0658B7E3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3779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2083-709A-D9C7-9D31-6F853C92C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C0AC3A-4876-182E-7BA9-FF62EFD5E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EB48D-550B-2A25-2BAC-196ECD511B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C42C49-77DA-E28B-E5E3-AEA97E088C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3E4D-579D-09AB-41A4-31BEF5C4E5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56A77B1-B153-A8C0-EA04-DCCA930E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3384F54-B4FF-F139-D230-593B809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490A1F-F3A6-801B-1AF2-4F158D7B7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461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3212A-1451-B88D-F5CF-20E70EF2A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D63195-7158-59F2-F7DB-50B7870A82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47BDF-5350-9E91-9408-9E1AD206A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3A1BA-4AE5-2FA7-6498-86B067B7F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096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3E446B-BA59-630E-60A4-ABCBA5F1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5F989B-42FE-1F3F-BA3E-F6406800D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9C518D-0BC6-2FFD-4283-D0695AB2A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4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14FA7-A432-A317-20B9-28907D1AF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096DE3-76D5-23B4-DC35-02D797FA50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505D49-A001-88A2-35D8-80DB7447A2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5760BF-FF1D-0D09-C513-C58BDC48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8865A-6365-9D88-7662-C4DFA6961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38F43-509C-36B6-3430-99A29FA1C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30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A389-16A5-1862-A5F1-D4E7BEE20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36019E-EAC2-C257-9215-FF0FDDB363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1F12121-E33F-9E4C-64D4-805AC13E32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821B70-9D24-307B-DD78-86D1DE0B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D938C-1287-C5B2-6798-BC8F2C47B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178553-33C9-1140-D2D4-72FF8FD7C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74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C3CAD6-8743-B1C0-61EA-3835D8307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BDDAD-3D40-8249-5FE7-CC5B2AE13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E3767-8923-E898-50C2-DF2B1C5B2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8CF660-EEBC-46F6-96D9-4ABEF0F2FA8C}" type="datetimeFigureOut">
              <a:rPr lang="en-US" smtClean="0"/>
              <a:t>3/29/2024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215A0E-58A3-D565-BE8F-100F010097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1AA4F6-D81E-C9D1-0C02-CAC19A215D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1AADC1-33BA-4647-94E6-584BDCABF4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200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5.png"/><Relationship Id="rId4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B5659BFA-A898-C10E-AF86-0DF4CA3869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595CE7-D755-8A05-A1F8-8559B15741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AI for Cybersecurity: Revolutionizing Vulnerability Detection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CEED26-E4AF-F1FD-C6DF-21AE729CCE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Capstone Project Presentation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A1E7A-1981-5729-143C-94D6ECE2EC46}"/>
              </a:ext>
            </a:extLst>
          </p:cNvPr>
          <p:cNvSpPr txBox="1"/>
          <p:nvPr/>
        </p:nvSpPr>
        <p:spPr>
          <a:xfrm>
            <a:off x="8390020" y="4657635"/>
            <a:ext cx="3288631" cy="14311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dirty="0" err="1"/>
              <a:t>Manmitha</a:t>
            </a:r>
            <a:r>
              <a:rPr lang="en-US" dirty="0"/>
              <a:t> </a:t>
            </a:r>
            <a:r>
              <a:rPr lang="en-US" dirty="0" err="1"/>
              <a:t>Pantangi</a:t>
            </a:r>
            <a:endParaRPr lang="en-US"/>
          </a:p>
          <a:p>
            <a:pPr algn="just">
              <a:spcAft>
                <a:spcPts val="600"/>
              </a:spcAft>
            </a:pPr>
            <a:r>
              <a:rPr lang="en-US" dirty="0" err="1"/>
              <a:t>Sharyu</a:t>
            </a:r>
            <a:r>
              <a:rPr lang="en-US" dirty="0"/>
              <a:t> Shah</a:t>
            </a:r>
            <a:endParaRPr lang="en-US"/>
          </a:p>
          <a:p>
            <a:pPr algn="just">
              <a:spcAft>
                <a:spcPts val="600"/>
              </a:spcAft>
            </a:pPr>
            <a:r>
              <a:rPr lang="en-US" dirty="0"/>
              <a:t>Gayatri </a:t>
            </a:r>
            <a:r>
              <a:rPr lang="en-US" dirty="0" err="1"/>
              <a:t>Komanduri</a:t>
            </a:r>
            <a:endParaRPr lang="en-US"/>
          </a:p>
          <a:p>
            <a:pPr algn="just">
              <a:spcAft>
                <a:spcPts val="600"/>
              </a:spcAft>
            </a:pPr>
            <a:r>
              <a:rPr lang="en-US" dirty="0"/>
              <a:t>Likhitha Varakala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3872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579E0339-3C55-DE3E-9126-29E45EA9A0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638671-0C95-B784-031F-1C8C9D6A6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5858909" cy="4869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LOGISTIC REGRESSION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6CFD8C-762B-E378-BB7F-9BC91E99E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22" y="126683"/>
            <a:ext cx="4216190" cy="12826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479939-E5FC-3FB0-82A6-6A4BCC30C1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155"/>
          <a:stretch/>
        </p:blipFill>
        <p:spPr>
          <a:xfrm>
            <a:off x="1385892" y="1006279"/>
            <a:ext cx="4032516" cy="28767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D30F37-7C11-F3CF-B606-CA9D22CC8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5305" y="3770510"/>
            <a:ext cx="3812733" cy="2551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5ADC2A-459A-7AED-C440-EA8B8FCC2A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305" y="1460911"/>
            <a:ext cx="3812733" cy="22580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84D0B6D-76A4-C6CA-51E9-85B40A9122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758" y="3947725"/>
            <a:ext cx="3981174" cy="2362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3013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AF4509D4-26C2-6D28-8D2C-7C22524471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4E1D927-386D-ADA6-3EC4-5FC060FE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4A57B-ED2E-5E5B-BB31-5FE1D0C3D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4582" y="631068"/>
            <a:ext cx="6168318" cy="3800442"/>
          </a:xfrm>
          <a:prstGeom prst="rect">
            <a:avLst/>
          </a:prstGeo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5972B569-EABD-8B4B-360A-23E1B9D6DF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7484"/>
          <a:stretch/>
        </p:blipFill>
        <p:spPr>
          <a:xfrm>
            <a:off x="7538922" y="4625316"/>
            <a:ext cx="4195916" cy="1488453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764B1F-BDDD-C67D-3118-8DAB26D35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974" y="1340297"/>
            <a:ext cx="4525137" cy="293404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E57268-F459-B40D-7388-D305C5848D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8974" y="4448248"/>
            <a:ext cx="3275008" cy="19669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1A8FEF5-2409-6D63-8AD5-7F3A85C120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7587" y="4513127"/>
            <a:ext cx="3122076" cy="190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1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AB4D89D-07F6-FDF4-AE5D-57FD55170D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8EF2AB-FAC0-618D-B45E-FABB06E94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429" y="439368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XGBOOST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08A819-6695-3E1E-1F85-20701DD75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875" y="595949"/>
            <a:ext cx="3842086" cy="14941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FC2D4-68FB-DF0F-1C56-1D3B742DCB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278" y="2224394"/>
            <a:ext cx="6862550" cy="41800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2421F00-253A-E0B7-7E21-6D8F5F035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4744" y="365125"/>
            <a:ext cx="2601453" cy="17249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86CC62B-4680-2F73-F901-6ED73764A5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429" y="1976865"/>
            <a:ext cx="4086542" cy="24268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40A057B-2537-B886-8CCB-C7A88F72A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9136" y="4489367"/>
            <a:ext cx="3381127" cy="2003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169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2D4074DC-3F56-2504-B47D-FE526C179C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88" b="8326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507171-4DB7-1B25-B484-4FE5FA989B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3151909" cy="51233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ADABOOST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080E80-1265-5AB4-4C20-2FF27059F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21" y="946550"/>
            <a:ext cx="5425787" cy="3386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54DD75-5D42-7D71-74B9-7FD43A48F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1723" y="1532228"/>
            <a:ext cx="4572638" cy="1571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28AFE1-24D9-923A-6B4A-76139AB9C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4285" y="4431752"/>
            <a:ext cx="2515335" cy="17023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E07A36-726F-7646-45C2-C8C967C66E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815" y="3319444"/>
            <a:ext cx="4538546" cy="27787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006943C-8747-072B-7E52-50EBD5AC2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9734" y="4402375"/>
            <a:ext cx="2948839" cy="1695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562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93DA9AA5-4E7B-853D-E099-763E0D62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28E9B8-969F-6BC9-D3F2-06633BF53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Calibri Light"/>
                <a:cs typeface="Calibri Light"/>
              </a:rPr>
              <a:t>SUMMARY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F82028C-2FDF-9169-1D55-F17124E3F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Utilized advanced ML algorithms to enhance software vulnerability detection.</a:t>
            </a: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Enabled "Risk" and "Label" buttons on the home screen, improving user interaction.</a:t>
            </a:r>
            <a:endParaRPr lang="en-US" dirty="0">
              <a:solidFill>
                <a:srgbClr val="ECECEC"/>
              </a:solidFill>
              <a:latin typeface="Söhne"/>
            </a:endParaRPr>
          </a:p>
          <a:p>
            <a:r>
              <a:rPr lang="en-US" b="0" i="0" dirty="0">
                <a:solidFill>
                  <a:srgbClr val="ECECEC"/>
                </a:solidFill>
                <a:effectLst/>
                <a:latin typeface="Söhne"/>
              </a:rPr>
              <a:t>Overcame implementation challenges, integrating critical functionalities for improved navigation.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01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5135E3B2-9F4B-F8D1-EA14-33EDC42535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09FF98-BF3E-74F5-0401-CFCFB6D90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pic>
        <p:nvPicPr>
          <p:cNvPr id="6" name="WhatsApp Video 2024-03-28 at 15.27.32_0ef8d68a">
            <a:hlinkClick r:id="" action="ppaction://media"/>
            <a:extLst>
              <a:ext uri="{FF2B5EF4-FFF2-40B4-BE49-F238E27FC236}">
                <a16:creationId xmlns:a16="http://schemas.microsoft.com/office/drawing/2014/main" id="{04135CC5-9640-AD8B-48AC-406E4FD8BFE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0" y="1485991"/>
            <a:ext cx="8191500" cy="4351338"/>
          </a:xfrm>
        </p:spPr>
      </p:pic>
    </p:spTree>
    <p:extLst>
      <p:ext uri="{BB962C8B-B14F-4D97-AF65-F5344CB8AC3E}">
        <p14:creationId xmlns:p14="http://schemas.microsoft.com/office/powerpoint/2010/main" val="432847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9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9D1D4F42-6BE1-DF91-38A3-82BF0B50FF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B124C4-D47A-4166-D97F-931EDDB39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855805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5CD4D8-252C-48D3-1BBD-43E1EFA46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" b="83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A572F9-2342-E5F4-4F0E-6086ADE5A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INDEX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065957-D468-C60B-C274-7D5B0737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</a:p>
          <a:p>
            <a:r>
              <a:rPr lang="en-US" dirty="0">
                <a:solidFill>
                  <a:srgbClr val="FFFFFF"/>
                </a:solidFill>
              </a:rPr>
              <a:t>BUSINESS QUESTIONS</a:t>
            </a:r>
          </a:p>
          <a:p>
            <a:r>
              <a:rPr lang="en-US" dirty="0">
                <a:solidFill>
                  <a:srgbClr val="FFFFFF"/>
                </a:solidFill>
              </a:rPr>
              <a:t>GOALS ACHIEVED</a:t>
            </a:r>
          </a:p>
          <a:p>
            <a:r>
              <a:rPr lang="en-US" dirty="0">
                <a:solidFill>
                  <a:srgbClr val="FFFFFF"/>
                </a:solidFill>
              </a:rPr>
              <a:t>LABELER SCREEN</a:t>
            </a:r>
          </a:p>
          <a:p>
            <a:r>
              <a:rPr lang="en-US" dirty="0">
                <a:solidFill>
                  <a:srgbClr val="FFFFFF"/>
                </a:solidFill>
              </a:rPr>
              <a:t>RISK SCREEN</a:t>
            </a:r>
          </a:p>
          <a:p>
            <a:r>
              <a:rPr lang="en-US" dirty="0">
                <a:solidFill>
                  <a:srgbClr val="FFFFFF"/>
                </a:solidFill>
              </a:rPr>
              <a:t>FINAL MENU UI</a:t>
            </a:r>
          </a:p>
          <a:p>
            <a:r>
              <a:rPr lang="en-US" dirty="0">
                <a:solidFill>
                  <a:srgbClr val="FFFFFF"/>
                </a:solidFill>
              </a:rPr>
              <a:t>MODEL TRAINING</a:t>
            </a:r>
          </a:p>
          <a:p>
            <a:r>
              <a:rPr lang="en-US" dirty="0">
                <a:solidFill>
                  <a:srgbClr val="FFFFFF"/>
                </a:solidFill>
              </a:rPr>
              <a:t>SUMMARY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789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AB106315-FCF2-4B15-7E8E-CED28374B6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CEFAEA-E2F0-A7D1-F154-D6C241B4A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4A702-D736-61A2-780B-AE129D36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Cybersecurity threats continue to evolve, posing significant risks to organizations worldwide. </a:t>
            </a:r>
          </a:p>
          <a:p>
            <a:r>
              <a:rPr lang="en-US" sz="2600">
                <a:solidFill>
                  <a:srgbClr val="FFFFFF"/>
                </a:solidFill>
              </a:rPr>
              <a:t>Addressing the challenge of software vulnerability detection and mitigation, where traditional methods falter, underscores the critical need for innovative cybersecurity solutions.</a:t>
            </a:r>
          </a:p>
          <a:p>
            <a:r>
              <a:rPr lang="en-US" sz="2600">
                <a:solidFill>
                  <a:srgbClr val="FFFFFF"/>
                </a:solidFill>
              </a:rPr>
              <a:t>Our project focuses on leveraging advanced machine learning models to enhance software vulnerability detection. </a:t>
            </a:r>
          </a:p>
          <a:p>
            <a:r>
              <a:rPr lang="en-US" sz="2600">
                <a:solidFill>
                  <a:srgbClr val="FFFFFF"/>
                </a:solidFill>
              </a:rPr>
              <a:t>By harnessing the power of artificial intelligence, we aim to develop a tool that can accurately identify vulnerabilities in software systems, enabling organizations to proactively mitigate security risks.</a:t>
            </a:r>
          </a:p>
        </p:txBody>
      </p:sp>
    </p:spTree>
    <p:extLst>
      <p:ext uri="{BB962C8B-B14F-4D97-AF65-F5344CB8AC3E}">
        <p14:creationId xmlns:p14="http://schemas.microsoft.com/office/powerpoint/2010/main" val="1619082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C9317ED9-F1AE-25A9-8916-F17D4F5D7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4" b="83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913DBF1-6A92-A533-690F-60C2250D5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BUSINESS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800F0-594B-3263-C854-77C92E913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How can machine learning models enhance software vulnerability detection?</a:t>
            </a:r>
          </a:p>
          <a:p>
            <a:r>
              <a:rPr lang="en-US" sz="2600">
                <a:solidFill>
                  <a:srgbClr val="FFFFFF"/>
                </a:solidFill>
              </a:rPr>
              <a:t>What techniques can improve the accuracy and efficiency of vulnerability identification?</a:t>
            </a:r>
          </a:p>
          <a:p>
            <a:r>
              <a:rPr lang="en-US" sz="2600">
                <a:solidFill>
                  <a:srgbClr val="FFFFFF"/>
                </a:solidFill>
              </a:rPr>
              <a:t>How can the integration of AI algorithms contribute to proactive cybersecurity measures?</a:t>
            </a:r>
          </a:p>
          <a:p>
            <a:r>
              <a:rPr lang="en-US" sz="2600">
                <a:solidFill>
                  <a:srgbClr val="FFFFFF"/>
                </a:solidFill>
              </a:rPr>
              <a:t>What are the key challenges in implementing advanced machine learning solutions for cybersecurity?</a:t>
            </a:r>
          </a:p>
          <a:p>
            <a:r>
              <a:rPr lang="en-US" sz="2600">
                <a:solidFill>
                  <a:srgbClr val="FFFFFF"/>
                </a:solidFill>
              </a:rPr>
              <a:t>How can the developed tool align with industry standards and regulatory requirements?</a:t>
            </a:r>
          </a:p>
        </p:txBody>
      </p:sp>
    </p:spTree>
    <p:extLst>
      <p:ext uri="{BB962C8B-B14F-4D97-AF65-F5344CB8AC3E}">
        <p14:creationId xmlns:p14="http://schemas.microsoft.com/office/powerpoint/2010/main" val="2067735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79C4E4EB-2881-190D-75A5-630D68C66A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12FB4A-F3D8-7BAF-0363-B1ADE5E53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GOALS ACHIEVED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130CDA-DCDD-7286-7A1A-0F4740C4A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Successfully enabled the "Risk" and "Label" buttons on the home screen for enhanced user interaction and accessibility.</a:t>
            </a:r>
          </a:p>
          <a:p>
            <a:r>
              <a:rPr lang="en-US" dirty="0">
                <a:solidFill>
                  <a:srgbClr val="FFFFFF"/>
                </a:solidFill>
              </a:rPr>
              <a:t>Streamlined navigation and user experience by integrating critical functionalities directly on the main interface.</a:t>
            </a:r>
          </a:p>
          <a:p>
            <a:r>
              <a:rPr lang="en-US" dirty="0">
                <a:solidFill>
                  <a:srgbClr val="FFFFFF"/>
                </a:solidFill>
              </a:rPr>
              <a:t>Implemented advanced machine learning algorithms that were previously non-functional, elevating the project's analytical capabilities.</a:t>
            </a:r>
          </a:p>
        </p:txBody>
      </p:sp>
    </p:spTree>
    <p:extLst>
      <p:ext uri="{BB962C8B-B14F-4D97-AF65-F5344CB8AC3E}">
        <p14:creationId xmlns:p14="http://schemas.microsoft.com/office/powerpoint/2010/main" val="3422447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3E7777D8-65DB-B733-F2B2-224658832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4" b="839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AF9D4C-2DDF-5AA6-7EA1-0FF9368AA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LABELER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5EE34-3EA9-6FB0-9D85-67AD51EBC4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Added function for 'Labeler' button in the menu.py file.</a:t>
            </a:r>
          </a:p>
          <a:p>
            <a:r>
              <a:rPr lang="en-US">
                <a:solidFill>
                  <a:srgbClr val="FFFFFF"/>
                </a:solidFill>
              </a:rPr>
              <a:t>The function calls 'Labeler' window from the datasets_labeler.py file.</a:t>
            </a:r>
          </a:p>
          <a:p>
            <a:pPr marL="0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Content Placeholder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90C6EFCC-DF8C-85A8-F12C-BA10879AA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67" y="3429000"/>
            <a:ext cx="10843065" cy="235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13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D8829BF8-308A-22D0-C9AA-13F7D9B4F9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13BFA-E542-9CBC-D5D2-FCBB17BD7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RISK SCREEN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6F0CB6-BB6B-845B-8CE4-19F140493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Added function code for the 'Risk' window button in the menu.py file.</a:t>
            </a:r>
          </a:p>
          <a:p>
            <a:r>
              <a:rPr lang="en-US" dirty="0">
                <a:solidFill>
                  <a:srgbClr val="FFFFFF"/>
                </a:solidFill>
              </a:rPr>
              <a:t>The function calls 'Risk' window from the 'Labeler' screen.</a:t>
            </a:r>
          </a:p>
          <a:p>
            <a:r>
              <a:rPr lang="en-US" dirty="0">
                <a:solidFill>
                  <a:srgbClr val="FFFFFF"/>
                </a:solidFill>
              </a:rPr>
              <a:t>'Risk' window is accessible only after loading a labelled dataset in the 'Labeler' window.</a:t>
            </a:r>
          </a:p>
        </p:txBody>
      </p:sp>
      <p:pic>
        <p:nvPicPr>
          <p:cNvPr id="7" name="Picture 6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4E8DD1A7-6C96-CC8B-05E3-97AA4EA8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5994" y="4409549"/>
            <a:ext cx="10028903" cy="154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085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0DA60028-3D35-C313-5B41-6C00958AF8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3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4E6B23-B66B-F8FC-29F9-7F5488172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FINAL MENU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21FE6-F98E-38B7-5B0F-35E906DC52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Integrated 'Risk' and 'Labeler' options into the menu.</a:t>
            </a:r>
          </a:p>
          <a:p>
            <a:r>
              <a:rPr lang="en-US" dirty="0">
                <a:solidFill>
                  <a:srgbClr val="FFFFFF"/>
                </a:solidFill>
              </a:rPr>
              <a:t>Changes made in the following files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Menu.py and </a:t>
            </a:r>
            <a:r>
              <a:rPr lang="en-US" dirty="0" err="1">
                <a:solidFill>
                  <a:srgbClr val="FFFFFF"/>
                </a:solidFill>
              </a:rPr>
              <a:t>Menu.ui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Datasets.py and </a:t>
            </a:r>
            <a:r>
              <a:rPr lang="en-US" dirty="0" err="1">
                <a:solidFill>
                  <a:srgbClr val="FFFFFF"/>
                </a:solidFill>
              </a:rPr>
              <a:t>Datasets.ui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Datasets_labeler.py and </a:t>
            </a:r>
            <a:r>
              <a:rPr lang="en-US" dirty="0" err="1">
                <a:solidFill>
                  <a:srgbClr val="FFFFFF"/>
                </a:solidFill>
              </a:rPr>
              <a:t>Datasets_labeler.ui</a:t>
            </a:r>
            <a:endParaRPr lang="en-US" dirty="0">
              <a:solidFill>
                <a:srgbClr val="FFFFFF"/>
              </a:solidFill>
            </a:endParaRPr>
          </a:p>
          <a:p>
            <a:pPr lvl="1"/>
            <a:r>
              <a:rPr lang="en-US" dirty="0">
                <a:solidFill>
                  <a:srgbClr val="FFFFFF"/>
                </a:solidFill>
              </a:rPr>
              <a:t>Risk.py and </a:t>
            </a:r>
            <a:r>
              <a:rPr lang="en-US" dirty="0" err="1">
                <a:solidFill>
                  <a:srgbClr val="FFFFFF"/>
                </a:solidFill>
              </a:rPr>
              <a:t>Risk.ui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8" name="Content Placeholder 3" descr="A screen shot of a computer screen&#10;&#10;Description automatically generated">
            <a:extLst>
              <a:ext uri="{FF2B5EF4-FFF2-40B4-BE49-F238E27FC236}">
                <a16:creationId xmlns:a16="http://schemas.microsoft.com/office/drawing/2014/main" id="{B56E4C5E-A5D7-9386-2BBF-480F15C627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565" b="1946"/>
          <a:stretch/>
        </p:blipFill>
        <p:spPr>
          <a:xfrm>
            <a:off x="9428261" y="786303"/>
            <a:ext cx="2121893" cy="5285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1704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blue shield with a check mark&#10;&#10;Description automatically generated">
            <a:extLst>
              <a:ext uri="{FF2B5EF4-FFF2-40B4-BE49-F238E27FC236}">
                <a16:creationId xmlns:a16="http://schemas.microsoft.com/office/drawing/2014/main" id="{7C667B99-5422-DEF8-26F4-436EDC4AF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22" b="8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19F445D-09C8-1176-2ED6-0CA96A6BD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MODEL TRAINING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C3EA51-5B4B-06E4-B666-B7546F01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91100" cy="3629602"/>
          </a:xfrm>
        </p:spPr>
        <p:txBody>
          <a:bodyPr>
            <a:normAutofit/>
          </a:bodyPr>
          <a:lstStyle/>
          <a:p>
            <a:r>
              <a:rPr lang="en-US" dirty="0"/>
              <a:t>These code snippets show the implementation of four different machine learning models using Python</a:t>
            </a:r>
            <a:r>
              <a:rPr lang="en-US" b="1" dirty="0"/>
              <a:t>: Logistic Regression, Random Forest, </a:t>
            </a:r>
            <a:r>
              <a:rPr lang="en-US" b="1" dirty="0" err="1"/>
              <a:t>XGBoost</a:t>
            </a:r>
            <a:r>
              <a:rPr lang="en-US" b="1" dirty="0"/>
              <a:t>, and a Multi-Layer Perceptron (MLP) Classifier, </a:t>
            </a:r>
            <a:r>
              <a:rPr lang="en-US" b="1" dirty="0" err="1"/>
              <a:t>Adaboost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503BAB-6927-CD2A-82DE-43355579C5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300" y="1402773"/>
            <a:ext cx="5671332" cy="4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259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204</TotalTime>
  <Words>450</Words>
  <Application>Microsoft Office PowerPoint</Application>
  <PresentationFormat>Widescreen</PresentationFormat>
  <Paragraphs>56</Paragraphs>
  <Slides>16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Aptos</vt:lpstr>
      <vt:lpstr>Aptos Display</vt:lpstr>
      <vt:lpstr>Arial</vt:lpstr>
      <vt:lpstr>Calibri Light</vt:lpstr>
      <vt:lpstr>Söhne</vt:lpstr>
      <vt:lpstr>Office Theme</vt:lpstr>
      <vt:lpstr>AI for Cybersecurity: Revolutionizing Vulnerability Detection</vt:lpstr>
      <vt:lpstr>INDEX</vt:lpstr>
      <vt:lpstr>INTRODUCTION</vt:lpstr>
      <vt:lpstr>BUSINESS QUESTIONS</vt:lpstr>
      <vt:lpstr>GOALS ACHIEVED</vt:lpstr>
      <vt:lpstr>LABELER SCREEN</vt:lpstr>
      <vt:lpstr>RISK SCREEN</vt:lpstr>
      <vt:lpstr>FINAL MENU UI</vt:lpstr>
      <vt:lpstr>MODEL TRAINING</vt:lpstr>
      <vt:lpstr>LOGISTIC REGRESSION</vt:lpstr>
      <vt:lpstr>RANDOM FOREST</vt:lpstr>
      <vt:lpstr>XGBOOST</vt:lpstr>
      <vt:lpstr>ADABOOST</vt:lpstr>
      <vt:lpstr>SUMMARY</vt:lpstr>
      <vt:lpstr>DEMO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for Cybersecurity: Revolutionizing Vulnerability Detection</dc:title>
  <dc:creator>Likhitha Varakala</dc:creator>
  <cp:lastModifiedBy>Likhitha Varakala</cp:lastModifiedBy>
  <cp:revision>6</cp:revision>
  <dcterms:created xsi:type="dcterms:W3CDTF">2024-03-28T05:35:10Z</dcterms:created>
  <dcterms:modified xsi:type="dcterms:W3CDTF">2024-03-29T16:17:52Z</dcterms:modified>
</cp:coreProperties>
</file>